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356"/>
  </p:normalViewPr>
  <p:slideViewPr>
    <p:cSldViewPr snapToGrid="0" showGuides="1">
      <p:cViewPr varScale="1">
        <p:scale>
          <a:sx n="114" d="100"/>
          <a:sy n="114" d="100"/>
        </p:scale>
        <p:origin x="528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81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89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8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47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73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26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98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96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14B36-4FC4-ED46-8313-7690C2B0C821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3B16-1020-3540-9CF0-7C684730D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75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19">
            <a:extLst>
              <a:ext uri="{FF2B5EF4-FFF2-40B4-BE49-F238E27FC236}">
                <a16:creationId xmlns:a16="http://schemas.microsoft.com/office/drawing/2014/main" id="{92934713-0541-2E87-1D8D-2B74915DDBC7}"/>
              </a:ext>
            </a:extLst>
          </p:cNvPr>
          <p:cNvSpPr txBox="1">
            <a:spLocks/>
          </p:cNvSpPr>
          <p:nvPr/>
        </p:nvSpPr>
        <p:spPr>
          <a:xfrm>
            <a:off x="210930" y="145343"/>
            <a:ext cx="4742070" cy="2160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108000" tIns="0" rIns="0" bIns="0" anchor="ctr">
            <a:no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9456" indent="-40382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29575" indent="-40382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35208" indent="-40563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39030" indent="-40382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E6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lang="ja-JP" altLang="en-US" sz="1200" spc="2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様式２−企画提案書</a:t>
            </a:r>
            <a:endParaRPr kumimoji="1" lang="en-US" altLang="ja-JP" sz="1200" b="0" i="0" u="none" strike="noStrike" kern="1200" cap="none" spc="2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4EE8DBD-0D1B-5236-CF01-5E5B5E65E80A}"/>
              </a:ext>
            </a:extLst>
          </p:cNvPr>
          <p:cNvSpPr txBox="1">
            <a:spLocks/>
          </p:cNvSpPr>
          <p:nvPr/>
        </p:nvSpPr>
        <p:spPr>
          <a:xfrm>
            <a:off x="5711868" y="145343"/>
            <a:ext cx="4032272" cy="463109"/>
          </a:xfrm>
          <a:ln w="25400">
            <a:solidFill>
              <a:schemeClr val="tx1">
                <a:alpha val="0"/>
              </a:schemeClr>
            </a:solidFill>
            <a:prstDash val="sysDash"/>
          </a:ln>
        </p:spPr>
        <p:txBody>
          <a:bodyPr anchor="ctr"/>
          <a:lstStyle>
            <a:lvl1pPr marL="334469" indent="-33446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309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2166" indent="-34530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9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51410" indent="-34530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796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8266" indent="-346857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539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3575" indent="-34530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539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52772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8731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4689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90648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9191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 panose="020B0604030504040204" pitchFamily="50" charset="-128"/>
              </a:rPr>
              <a:t>企業名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 panose="020B0604030504040204" pitchFamily="50" charset="-128"/>
                <a:sym typeface="Wingdings" panose="05000000000000000000" pitchFamily="2" charset="2"/>
              </a:rPr>
              <a:t>：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 marL="0" marR="0" lvl="0" indent="0" algn="l" defTabSz="89191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 panose="020B0604030504040204" pitchFamily="50" charset="-128"/>
              </a:rPr>
              <a:t>連絡先：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FE04B0-6567-A603-1452-4D676FFDF922}"/>
              </a:ext>
            </a:extLst>
          </p:cNvPr>
          <p:cNvSpPr/>
          <p:nvPr/>
        </p:nvSpPr>
        <p:spPr>
          <a:xfrm>
            <a:off x="264973" y="434715"/>
            <a:ext cx="9376054" cy="2265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27000" tIns="27000" rIns="27000" bIns="27000" rtlCol="0" anchor="ctr"/>
          <a:lstStyle/>
          <a:p>
            <a:pPr marL="0" marR="0" lvl="0" indent="0" defTabSz="9143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1. </a:t>
            </a:r>
            <a:r>
              <a:rPr kumimoji="0" lang="ja-JP" altLang="en-US" sz="1451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実証実験の全体概要</a:t>
            </a:r>
            <a:endParaRPr kumimoji="0" lang="en-US" altLang="ja-JP" sz="1451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4C9952-33A5-F31C-E8CB-CBE1B7BAD8B6}"/>
              </a:ext>
            </a:extLst>
          </p:cNvPr>
          <p:cNvSpPr/>
          <p:nvPr/>
        </p:nvSpPr>
        <p:spPr>
          <a:xfrm>
            <a:off x="264973" y="1476528"/>
            <a:ext cx="3696156" cy="25452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27000" tIns="27000" rIns="27000" bIns="27000" rtlCol="0" anchor="ctr"/>
          <a:lstStyle/>
          <a:p>
            <a:pPr marL="0" marR="0" lvl="0" indent="0" defTabSz="9143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51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２．主な取組み（実証実験の詳細）</a:t>
            </a:r>
            <a:endParaRPr kumimoji="0" lang="en-US" altLang="ja-JP" sz="1451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B2011EA-78C0-3407-2A3E-05BB52C8483D}"/>
              </a:ext>
            </a:extLst>
          </p:cNvPr>
          <p:cNvSpPr txBox="1"/>
          <p:nvPr/>
        </p:nvSpPr>
        <p:spPr>
          <a:xfrm>
            <a:off x="343542" y="823661"/>
            <a:ext cx="34163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実証実験で実施する取組みの概要をご記載ください。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48AE65-54AA-13DB-0AD2-6EEEA0760F08}"/>
              </a:ext>
            </a:extLst>
          </p:cNvPr>
          <p:cNvSpPr txBox="1"/>
          <p:nvPr/>
        </p:nvSpPr>
        <p:spPr>
          <a:xfrm>
            <a:off x="343542" y="1859537"/>
            <a:ext cx="8667757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実証実験で実施する取組みの詳細をご記載ください。図や写真等を使って以下の内容について、できるだけわかりやすく記載してください。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r>
              <a:rPr lang="ja-JP" altLang="en-US" sz="1050" kern="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　・農作物の品種</a:t>
            </a:r>
            <a:endParaRPr lang="en-US" altLang="ja-JP" sz="1050" kern="0" dirty="0"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　・栽培規模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　・生育管理の方法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　・事業スケジュール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　・実施体制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　・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KPI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（目指す到達点、撤退条件など）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AA521F2-E89E-83CD-A046-978BBD317504}"/>
              </a:ext>
            </a:extLst>
          </p:cNvPr>
          <p:cNvSpPr/>
          <p:nvPr/>
        </p:nvSpPr>
        <p:spPr>
          <a:xfrm>
            <a:off x="264973" y="736940"/>
            <a:ext cx="9480276" cy="611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F675799-D089-F9C5-2C77-4BC89563A69B}"/>
              </a:ext>
            </a:extLst>
          </p:cNvPr>
          <p:cNvSpPr/>
          <p:nvPr/>
        </p:nvSpPr>
        <p:spPr>
          <a:xfrm>
            <a:off x="264973" y="1764073"/>
            <a:ext cx="9479167" cy="4824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D76BD16-F26B-79DF-FA17-7933724ABA45}"/>
              </a:ext>
            </a:extLst>
          </p:cNvPr>
          <p:cNvSpPr txBox="1"/>
          <p:nvPr/>
        </p:nvSpPr>
        <p:spPr>
          <a:xfrm>
            <a:off x="1955986" y="121085"/>
            <a:ext cx="30700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kern="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※</a:t>
            </a:r>
            <a:r>
              <a:rPr lang="ja-JP" altLang="en-US" sz="900" kern="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枚数が足りない場合はページを追加してください。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48117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19">
            <a:extLst>
              <a:ext uri="{FF2B5EF4-FFF2-40B4-BE49-F238E27FC236}">
                <a16:creationId xmlns:a16="http://schemas.microsoft.com/office/drawing/2014/main" id="{92934713-0541-2E87-1D8D-2B74915DDBC7}"/>
              </a:ext>
            </a:extLst>
          </p:cNvPr>
          <p:cNvSpPr txBox="1">
            <a:spLocks/>
          </p:cNvSpPr>
          <p:nvPr/>
        </p:nvSpPr>
        <p:spPr>
          <a:xfrm>
            <a:off x="210930" y="145343"/>
            <a:ext cx="4881187" cy="2160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108000" tIns="0" rIns="0" bIns="0" anchor="ctr">
            <a:no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9456" indent="-40382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29575" indent="-40382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35208" indent="-40563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39030" indent="-403823" algn="l" defTabSz="1043056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E6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lang="ja-JP" altLang="en-US" sz="1200" spc="20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様式</a:t>
            </a:r>
            <a:r>
              <a:rPr lang="en-US" altLang="ja-JP" sz="1200" spc="20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r>
              <a:rPr lang="ja-JP" altLang="en-US" sz="1200" spc="20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−企画提案書</a:t>
            </a:r>
            <a:endParaRPr kumimoji="1" lang="en-US" altLang="ja-JP" sz="1200" b="0" i="0" u="none" strike="noStrike" kern="1200" cap="none" spc="2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4EE8DBD-0D1B-5236-CF01-5E5B5E65E80A}"/>
              </a:ext>
            </a:extLst>
          </p:cNvPr>
          <p:cNvSpPr txBox="1">
            <a:spLocks/>
          </p:cNvSpPr>
          <p:nvPr/>
        </p:nvSpPr>
        <p:spPr>
          <a:xfrm>
            <a:off x="5711868" y="145343"/>
            <a:ext cx="4032272" cy="463109"/>
          </a:xfrm>
          <a:ln w="25400">
            <a:solidFill>
              <a:schemeClr val="tx1">
                <a:alpha val="0"/>
              </a:schemeClr>
            </a:solidFill>
            <a:prstDash val="sysDash"/>
          </a:ln>
        </p:spPr>
        <p:txBody>
          <a:bodyPr anchor="ctr"/>
          <a:lstStyle>
            <a:lvl1pPr marL="334469" indent="-33446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2309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2166" indent="-34530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9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51410" indent="-34530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796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98266" indent="-346857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539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3575" indent="-345309" algn="l" defTabSz="891917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kumimoji="1" sz="1539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452772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8731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4689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90648" indent="-222979" algn="l" defTabSz="8919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9191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 panose="020B0604030504040204" pitchFamily="50" charset="-128"/>
              </a:rPr>
              <a:t>企業名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 panose="020B0604030504040204" pitchFamily="50" charset="-128"/>
                <a:sym typeface="Wingdings" panose="05000000000000000000" pitchFamily="2" charset="2"/>
              </a:rPr>
              <a:t>：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 marL="0" marR="0" lvl="0" indent="0" algn="l" defTabSz="89191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メイリオ" panose="020B0604030504040204" pitchFamily="50" charset="-128"/>
              </a:rPr>
              <a:t>連絡先：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36D37AD-39B6-0143-2184-9821936766AE}"/>
              </a:ext>
            </a:extLst>
          </p:cNvPr>
          <p:cNvSpPr/>
          <p:nvPr/>
        </p:nvSpPr>
        <p:spPr>
          <a:xfrm>
            <a:off x="264973" y="2027756"/>
            <a:ext cx="3946677" cy="28754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27000" tIns="27000" rIns="27000" bIns="27000" rtlCol="0" anchor="ctr"/>
          <a:lstStyle/>
          <a:p>
            <a:pPr marL="0" marR="0" lvl="0" indent="0" defTabSz="9143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4. </a:t>
            </a:r>
            <a:r>
              <a:rPr kumimoji="0" lang="ja-JP" altLang="en-US" sz="1451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飯盛霊園における事業化の可能性、将来性</a:t>
            </a:r>
            <a:endParaRPr kumimoji="0" lang="en-US" altLang="ja-JP" sz="1451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738693B-DC5B-7985-66B3-B3738C2DFACA}"/>
              </a:ext>
            </a:extLst>
          </p:cNvPr>
          <p:cNvSpPr/>
          <p:nvPr/>
        </p:nvSpPr>
        <p:spPr>
          <a:xfrm>
            <a:off x="264973" y="4126664"/>
            <a:ext cx="8478194" cy="25452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27000" tIns="27000" rIns="27000" bIns="27000" rtlCol="0" anchor="ctr"/>
          <a:lstStyle/>
          <a:p>
            <a:pPr marL="0" marR="0" lvl="0" indent="0" defTabSz="9143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51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5.</a:t>
            </a:r>
            <a:r>
              <a:rPr kumimoji="0" lang="ja-JP" altLang="en-US" sz="1451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事業化に必要と見込まれるフィールド、条件等</a:t>
            </a:r>
            <a:endParaRPr kumimoji="0" lang="en-US" altLang="ja-JP" sz="1451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FC3226D-947A-623E-7058-532F112C68F4}"/>
              </a:ext>
            </a:extLst>
          </p:cNvPr>
          <p:cNvSpPr/>
          <p:nvPr/>
        </p:nvSpPr>
        <p:spPr>
          <a:xfrm>
            <a:off x="264973" y="2396058"/>
            <a:ext cx="9479167" cy="16498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7BC3B8C-4D49-52B6-2741-D481188D3FDF}"/>
              </a:ext>
            </a:extLst>
          </p:cNvPr>
          <p:cNvSpPr/>
          <p:nvPr/>
        </p:nvSpPr>
        <p:spPr>
          <a:xfrm>
            <a:off x="264973" y="4461941"/>
            <a:ext cx="9479167" cy="2151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D76BD16-F26B-79DF-FA17-7933724ABA45}"/>
              </a:ext>
            </a:extLst>
          </p:cNvPr>
          <p:cNvSpPr txBox="1"/>
          <p:nvPr/>
        </p:nvSpPr>
        <p:spPr>
          <a:xfrm>
            <a:off x="1955986" y="131024"/>
            <a:ext cx="32496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kern="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※</a:t>
            </a:r>
            <a:r>
              <a:rPr lang="ja-JP" altLang="en-US" sz="900" kern="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枚数が足りない場合は</a:t>
            </a:r>
            <a:r>
              <a:rPr lang="en-US" altLang="ja-JP" sz="900" kern="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2</a:t>
            </a:r>
            <a:r>
              <a:rPr lang="ja-JP" altLang="en-US" sz="900" kern="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ページ目を追加してください。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1CF25F-F108-9EB6-18F1-3FE6E2E75256}"/>
              </a:ext>
            </a:extLst>
          </p:cNvPr>
          <p:cNvSpPr/>
          <p:nvPr/>
        </p:nvSpPr>
        <p:spPr>
          <a:xfrm>
            <a:off x="264973" y="423179"/>
            <a:ext cx="3696156" cy="25452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27000" tIns="27000" rIns="27000" bIns="27000" rtlCol="0" anchor="ctr"/>
          <a:lstStyle/>
          <a:p>
            <a:pPr marL="0" marR="0" lvl="0" indent="0" defTabSz="9143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51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３．これまでの実績</a:t>
            </a:r>
            <a:endParaRPr kumimoji="0" lang="en-US" altLang="ja-JP" sz="1451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33AB1D-E51F-19F7-E58B-AFC55131E86D}"/>
              </a:ext>
            </a:extLst>
          </p:cNvPr>
          <p:cNvSpPr/>
          <p:nvPr/>
        </p:nvSpPr>
        <p:spPr>
          <a:xfrm>
            <a:off x="264973" y="739703"/>
            <a:ext cx="9479167" cy="1188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24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159</TotalTime>
  <Words>165</Words>
  <Application>Microsoft Office PowerPoint</Application>
  <PresentationFormat>A4 210 x 297 mm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メイリオ</vt:lpstr>
      <vt:lpstr>游ゴシック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さやか 大我</dc:creator>
  <cp:lastModifiedBy>NCL23</cp:lastModifiedBy>
  <cp:revision>10</cp:revision>
  <dcterms:created xsi:type="dcterms:W3CDTF">2024-01-24T22:09:01Z</dcterms:created>
  <dcterms:modified xsi:type="dcterms:W3CDTF">2024-02-28T02:48:10Z</dcterms:modified>
</cp:coreProperties>
</file>